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256" r:id="rId2"/>
    <p:sldId id="258" r:id="rId3"/>
    <p:sldId id="259" r:id="rId4"/>
    <p:sldId id="257" r:id="rId5"/>
    <p:sldId id="260" r:id="rId6"/>
    <p:sldId id="261" r:id="rId7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8" d="100"/>
          <a:sy n="78" d="100"/>
        </p:scale>
        <p:origin x="-1062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 bwMode="auto">
          <a:xfrm>
            <a:off x="0" y="0"/>
            <a:ext cx="9144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/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07AE9-5D8E-4DEC-9698-362CAEB30F20}" type="datetimeFigureOut">
              <a:rPr lang="he-IL"/>
              <a:pPr>
                <a:defRPr/>
              </a:pPr>
              <a:t>י"ג/טבת/תשע"ה</a:t>
            </a:fld>
            <a:endParaRPr lang="he-I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81FF4-1274-4A08-A741-6A230F149FDF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DD7C3-21F9-4A1F-AB8B-B406CA914D5C}" type="datetimeFigureOut">
              <a:rPr lang="he-IL"/>
              <a:pPr>
                <a:defRPr/>
              </a:pPr>
              <a:t>י"ג/טבת/תשע"ה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2B50F-D6B6-41BA-88C8-780ABBE02235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221BA-2631-437A-9E80-69F2C1EDB33A}" type="datetimeFigureOut">
              <a:rPr lang="he-IL"/>
              <a:pPr>
                <a:defRPr/>
              </a:pPr>
              <a:t>י"ג/טבת/תשע"ה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C88DA-2FAC-459D-B136-D6234CEB4C35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7E260-4FB9-4073-875E-079FC46A80AC}" type="datetimeFigureOut">
              <a:rPr lang="he-IL"/>
              <a:pPr>
                <a:defRPr/>
              </a:pPr>
              <a:t>י"ג/טבת/תשע"ה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E8680-A42F-4DB3-9C11-D4EADA1D7E43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/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ACC6F-488F-49AF-A1E4-DC2A4EB437C0}" type="datetimeFigureOut">
              <a:rPr lang="he-IL"/>
              <a:pPr>
                <a:defRPr/>
              </a:pPr>
              <a:t>י"ג/טבת/תשע"ה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0D54B-7385-4DA3-8506-CC2E5FAE9885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D0DEF-ECBF-4514-9CFE-281A03614CFE}" type="datetimeFigureOut">
              <a:rPr lang="he-IL"/>
              <a:pPr>
                <a:defRPr/>
              </a:pPr>
              <a:t>י"ג/טבת/תשע"ה</a:t>
            </a:fld>
            <a:endParaRPr lang="he-I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25466-312A-4AAC-9791-30E601EECDFB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2FEE7-A96C-4B58-9F30-C31F2A53A935}" type="datetimeFigureOut">
              <a:rPr lang="he-IL"/>
              <a:pPr>
                <a:defRPr/>
              </a:pPr>
              <a:t>י"ג/טבת/תשע"ה</a:t>
            </a:fld>
            <a:endParaRPr lang="he-I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DFDBF-DE56-434F-A418-2FC00BE92523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99917-786D-4D30-8015-1B4307B35F25}" type="datetimeFigureOut">
              <a:rPr lang="he-IL"/>
              <a:pPr>
                <a:defRPr/>
              </a:pPr>
              <a:t>י"ג/טבת/תשע"ה</a:t>
            </a:fld>
            <a:endParaRPr lang="he-I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D0A24-3BA2-4F0B-B585-E36024C793D5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2D91E-6345-4FCA-A26B-981846B079E7}" type="datetimeFigureOut">
              <a:rPr lang="he-IL"/>
              <a:pPr>
                <a:defRPr/>
              </a:pPr>
              <a:t>י"ג/טבת/תשע"ה</a:t>
            </a:fld>
            <a:endParaRPr lang="he-I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F8F62-9E20-4D0A-9ED3-C3FB8F644E8C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902B5-8D39-4B34-93F9-CCC3A1571F6F}" type="datetimeFigureOut">
              <a:rPr lang="he-IL"/>
              <a:pPr>
                <a:defRPr/>
              </a:pPr>
              <a:t>י"ג/טבת/תשע"ה</a:t>
            </a:fld>
            <a:endParaRPr lang="he-I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6E896-FCD0-4724-9DFB-0A7F8D23C493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horizon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 rtlCol="0"/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e-IL" noProof="0" smtClean="0"/>
              <a:t>לחץ על הסמל כדי להוסיף תמונה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79663-520F-4FC2-B617-CFEC48127262}" type="datetimeFigureOut">
              <a:rPr lang="he-IL"/>
              <a:pPr>
                <a:defRPr/>
              </a:pPr>
              <a:t>י"ג/טבת/תשע"ה</a:t>
            </a:fld>
            <a:endParaRPr lang="he-IL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43A46-91C1-41FB-9E7E-18F4AC2C3181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horizon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trike="noStrike" spc="60" baseline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BC2C66-078B-4B5A-BCC0-A999B9C5A07B}" type="datetimeFigureOut">
              <a:rPr lang="he-IL"/>
              <a:pPr>
                <a:defRPr/>
              </a:pPr>
              <a:t>י"ג/טבת/תשע"ה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cap="all" spc="60" baseline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aseline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DBE663-01FE-4CCB-88C6-72D9878B7F17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  <p:sldLayoutId id="2147483743" r:id="rId2"/>
    <p:sldLayoutId id="2147483745" r:id="rId3"/>
    <p:sldLayoutId id="2147483742" r:id="rId4"/>
    <p:sldLayoutId id="2147483741" r:id="rId5"/>
    <p:sldLayoutId id="2147483740" r:id="rId6"/>
    <p:sldLayoutId id="2147483739" r:id="rId7"/>
    <p:sldLayoutId id="2147483738" r:id="rId8"/>
    <p:sldLayoutId id="2147483746" r:id="rId9"/>
    <p:sldLayoutId id="2147483737" r:id="rId10"/>
    <p:sldLayoutId id="2147483736" r:id="rId11"/>
  </p:sldLayoutIdLst>
  <p:txStyles>
    <p:titleStyle>
      <a:lvl1pPr algn="l" rtl="1" fontAlgn="base">
        <a:spcBef>
          <a:spcPct val="0"/>
        </a:spcBef>
        <a:spcAft>
          <a:spcPct val="0"/>
        </a:spcAft>
        <a:defRPr sz="3000" kern="1200" cap="all" spc="50">
          <a:solidFill>
            <a:schemeClr val="tx1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  <a:cs typeface="Levenim MT" pitchFamily="2" charset="-79"/>
        </a:defRPr>
      </a:lvl2pPr>
      <a:lvl3pPr algn="l" rtl="1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  <a:cs typeface="Levenim MT" pitchFamily="2" charset="-79"/>
        </a:defRPr>
      </a:lvl3pPr>
      <a:lvl4pPr algn="l" rtl="1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  <a:cs typeface="Levenim MT" pitchFamily="2" charset="-79"/>
        </a:defRPr>
      </a:lvl4pPr>
      <a:lvl5pPr algn="l" rtl="1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  <a:cs typeface="Levenim MT" pitchFamily="2" charset="-79"/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rtl="1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4213" y="188913"/>
            <a:ext cx="7772400" cy="237648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e-IL" dirty="0" smtClean="0"/>
              <a:t>מה הופך את חומר הדשן </a:t>
            </a:r>
            <a:r>
              <a:rPr lang="he-IL" dirty="0" err="1" smtClean="0"/>
              <a:t>גואנו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(צואת יונים) ל"זהב"?</a:t>
            </a:r>
            <a:endParaRPr lang="he-IL" dirty="0"/>
          </a:p>
        </p:txBody>
      </p:sp>
      <p:sp>
        <p:nvSpPr>
          <p:cNvPr id="13314" name="TextBox 3"/>
          <p:cNvSpPr txBox="1">
            <a:spLocks noChangeArrowheads="1"/>
          </p:cNvSpPr>
          <p:nvPr/>
        </p:nvSpPr>
        <p:spPr bwMode="auto">
          <a:xfrm>
            <a:off x="1547813" y="3573463"/>
            <a:ext cx="554446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e-IL" dirty="0">
                <a:latin typeface="Arial Narrow" pitchFamily="34" charset="0"/>
                <a:cs typeface="Levenim MT" pitchFamily="2" charset="-79"/>
              </a:rPr>
              <a:t>מגישים: אמיר </a:t>
            </a:r>
            <a:r>
              <a:rPr lang="he-IL" dirty="0" smtClean="0">
                <a:latin typeface="Arial Narrow" pitchFamily="34" charset="0"/>
                <a:cs typeface="Levenim MT" pitchFamily="2" charset="-79"/>
              </a:rPr>
              <a:t>ש', </a:t>
            </a:r>
            <a:r>
              <a:rPr lang="he-IL" dirty="0">
                <a:latin typeface="Arial Narrow" pitchFamily="34" charset="0"/>
                <a:cs typeface="Levenim MT" pitchFamily="2" charset="-79"/>
              </a:rPr>
              <a:t>עומר </a:t>
            </a:r>
            <a:r>
              <a:rPr lang="he-IL" dirty="0" smtClean="0">
                <a:latin typeface="Arial Narrow" pitchFamily="34" charset="0"/>
                <a:cs typeface="Levenim MT" pitchFamily="2" charset="-79"/>
              </a:rPr>
              <a:t>א', </a:t>
            </a:r>
            <a:r>
              <a:rPr lang="he-IL" dirty="0">
                <a:latin typeface="Arial Narrow" pitchFamily="34" charset="0"/>
                <a:cs typeface="Levenim MT" pitchFamily="2" charset="-79"/>
              </a:rPr>
              <a:t>איתמר </a:t>
            </a:r>
            <a:r>
              <a:rPr lang="he-IL" dirty="0" smtClean="0">
                <a:latin typeface="Arial Narrow" pitchFamily="34" charset="0"/>
                <a:cs typeface="Levenim MT" pitchFamily="2" charset="-79"/>
              </a:rPr>
              <a:t>ט', </a:t>
            </a:r>
            <a:r>
              <a:rPr lang="he-IL" dirty="0">
                <a:latin typeface="Arial Narrow" pitchFamily="34" charset="0"/>
                <a:cs typeface="Levenim MT" pitchFamily="2" charset="-79"/>
              </a:rPr>
              <a:t>נמרוד </a:t>
            </a:r>
            <a:r>
              <a:rPr lang="he-IL" dirty="0" smtClean="0">
                <a:latin typeface="Arial Narrow" pitchFamily="34" charset="0"/>
                <a:cs typeface="Levenim MT" pitchFamily="2" charset="-79"/>
              </a:rPr>
              <a:t>ס'.</a:t>
            </a:r>
          </a:p>
          <a:p>
            <a:r>
              <a:rPr lang="he-IL" dirty="0" smtClean="0">
                <a:latin typeface="Arial Narrow" pitchFamily="34" charset="0"/>
                <a:cs typeface="Levenim MT" pitchFamily="2" charset="-79"/>
              </a:rPr>
              <a:t>מוגש למורה: עטרה</a:t>
            </a:r>
            <a:endParaRPr lang="he-IL" dirty="0">
              <a:latin typeface="Arial Narrow" pitchFamily="34" charset="0"/>
              <a:cs typeface="Levenim MT" pitchFamily="2" charset="-79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850106"/>
          </a:xfrm>
        </p:spPr>
        <p:txBody>
          <a:bodyPr rtlCol="0"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dirty="0" smtClean="0"/>
              <a:t>מה הופך את לשלשת </a:t>
            </a:r>
            <a:r>
              <a:rPr lang="he-IL" dirty="0" err="1" smtClean="0"/>
              <a:t>הגואנו</a:t>
            </a:r>
            <a:r>
              <a:rPr lang="he-IL" dirty="0"/>
              <a:t> </a:t>
            </a:r>
            <a:r>
              <a:rPr lang="he-IL" dirty="0" smtClean="0"/>
              <a:t>ל"זהב"?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3"/>
          </p:nvPr>
        </p:nvSpPr>
        <p:spPr/>
        <p:txBody>
          <a:bodyPr rtlCol="0"/>
          <a:lstStyle/>
          <a:p>
            <a:pPr marL="0" indent="0" fontAlgn="auto">
              <a:buFont typeface="Arial" pitchFamily="34" charset="0"/>
              <a:buNone/>
              <a:defRPr/>
            </a:pPr>
            <a:r>
              <a:rPr lang="he-IL" dirty="0" smtClean="0"/>
              <a:t>צואת </a:t>
            </a:r>
            <a:r>
              <a:rPr lang="he-IL" dirty="0" err="1" smtClean="0"/>
              <a:t>הגואנו</a:t>
            </a:r>
            <a:r>
              <a:rPr lang="he-IL" dirty="0" smtClean="0"/>
              <a:t> יכולה לסייע לדישון צמחים</a:t>
            </a:r>
          </a:p>
          <a:p>
            <a:pPr marL="0" indent="0" fontAlgn="auto">
              <a:buFont typeface="Arial" pitchFamily="34" charset="0"/>
              <a:buNone/>
              <a:defRPr/>
            </a:pPr>
            <a:r>
              <a:rPr lang="he-IL" dirty="0" err="1" smtClean="0"/>
              <a:t>הגואנו</a:t>
            </a:r>
            <a:r>
              <a:rPr lang="he-IL" dirty="0" smtClean="0"/>
              <a:t> הוא הדשן הטוב בעולם. </a:t>
            </a:r>
          </a:p>
          <a:p>
            <a:pPr marL="0" indent="0" fontAlgn="auto">
              <a:buFont typeface="Arial" pitchFamily="34" charset="0"/>
              <a:buNone/>
              <a:defRPr/>
            </a:pPr>
            <a:r>
              <a:rPr lang="he-IL" dirty="0" smtClean="0"/>
              <a:t>הדשן הוא דשן אורגני ובמידה ומדשנים </a:t>
            </a:r>
            <a:r>
              <a:rPr lang="he-IL" dirty="0" err="1" smtClean="0"/>
              <a:t>איתו</a:t>
            </a:r>
            <a:r>
              <a:rPr lang="he-IL" dirty="0" smtClean="0"/>
              <a:t> הוא יכול להפיק יבול טוב מאד ופורה.</a:t>
            </a:r>
            <a:endParaRPr lang="he-IL" dirty="0"/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3883025"/>
            <a:ext cx="3708400" cy="197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 rtlCol="0"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dirty="0" smtClean="0"/>
              <a:t>חומרי הדישון שיש בצואת </a:t>
            </a:r>
            <a:r>
              <a:rPr lang="he-IL" dirty="0" err="1" smtClean="0"/>
              <a:t>הגואנו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he-IL" dirty="0" smtClean="0"/>
              <a:t>*חנקות=</a:t>
            </a:r>
            <a:r>
              <a:rPr lang="he-IL" sz="1300" b="1" dirty="0" smtClean="0"/>
              <a:t>חנקה</a:t>
            </a:r>
            <a:r>
              <a:rPr lang="he-IL" sz="1300" dirty="0" smtClean="0"/>
              <a:t>  היא המלח של חומצה חנקתית עם יון המורכב מאטום חנקן אחד ושלושה אטומי חמצן. </a:t>
            </a:r>
            <a:endParaRPr lang="he-IL" dirty="0" smtClean="0"/>
          </a:p>
          <a:p>
            <a:pPr marL="0" indent="0">
              <a:buFont typeface="Arial" charset="0"/>
              <a:buNone/>
            </a:pPr>
            <a:r>
              <a:rPr lang="he-IL" dirty="0" smtClean="0"/>
              <a:t>*זרחה= פוספט</a:t>
            </a:r>
          </a:p>
          <a:p>
            <a:pPr marL="0" indent="0">
              <a:buFont typeface="Arial" charset="0"/>
              <a:buNone/>
            </a:pPr>
            <a:r>
              <a:rPr lang="he-IL" dirty="0" smtClean="0"/>
              <a:t>*אשלגן= מתכת קלה שצבעה לבן ומירקם כשלג</a:t>
            </a:r>
          </a:p>
          <a:p>
            <a:pPr marL="0" indent="0">
              <a:buFont typeface="Arial" charset="0"/>
              <a:buNone/>
            </a:pPr>
            <a:endParaRPr lang="he-IL" dirty="0" smtClean="0"/>
          </a:p>
          <a:p>
            <a:pPr marL="0" indent="0">
              <a:buFont typeface="Arial" charset="0"/>
              <a:buNone/>
            </a:pPr>
            <a:endParaRPr lang="he-IL" dirty="0" smtClean="0"/>
          </a:p>
          <a:p>
            <a:pPr marL="0" indent="0">
              <a:buFont typeface="Arial" charset="0"/>
              <a:buNone/>
            </a:pPr>
            <a:endParaRPr lang="he-IL" dirty="0" smtClean="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5148263" y="3068638"/>
            <a:ext cx="11525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e-IL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4213" y="188913"/>
            <a:ext cx="7924800" cy="1143000"/>
          </a:xfrm>
        </p:spPr>
        <p:txBody>
          <a:bodyPr rtlCol="0"/>
          <a:lstStyle/>
          <a:p>
            <a:pPr algn="r" fontAlgn="auto">
              <a:spcAft>
                <a:spcPts val="0"/>
              </a:spcAft>
              <a:defRPr/>
            </a:pPr>
            <a:r>
              <a:rPr lang="he-IL" dirty="0" smtClean="0"/>
              <a:t>איפה ניתן למצוא </a:t>
            </a:r>
            <a:r>
              <a:rPr lang="he-IL" dirty="0" err="1" smtClean="0"/>
              <a:t>גואנו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3"/>
          </p:nvPr>
        </p:nvSpPr>
        <p:spPr>
          <a:xfrm>
            <a:off x="611188" y="1628775"/>
            <a:ext cx="7924800" cy="411480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he-IL" sz="2800" dirty="0" smtClean="0"/>
              <a:t>הבריטים היו אלו שהצליחו לגלות את "אוצר </a:t>
            </a:r>
            <a:r>
              <a:rPr lang="he-IL" sz="2800" dirty="0" err="1" smtClean="0"/>
              <a:t>הגואנו</a:t>
            </a:r>
            <a:r>
              <a:rPr lang="he-IL" sz="2800" dirty="0" smtClean="0"/>
              <a:t> העולמי", אותו מצאו באיים פסטורליים מול חופי פרו שבדרום-אמריקה</a:t>
            </a:r>
            <a:r>
              <a:rPr lang="he-IL" sz="2800" dirty="0"/>
              <a:t>,</a:t>
            </a:r>
            <a:r>
              <a:rPr lang="he-IL" sz="2800" dirty="0" smtClean="0"/>
              <a:t> כשהחלו במלאכת </a:t>
            </a:r>
            <a:r>
              <a:rPr lang="he-IL" sz="2800" dirty="0" err="1" smtClean="0"/>
              <a:t>הכריה</a:t>
            </a:r>
            <a:r>
              <a:rPr lang="he-IL" sz="2800" dirty="0" smtClean="0"/>
              <a:t> והעברת המוצר לבריטניה. </a:t>
            </a:r>
            <a:endParaRPr lang="he-IL" sz="2800" dirty="0"/>
          </a:p>
          <a:p>
            <a:pPr marL="0" indent="0">
              <a:buFont typeface="Arial" charset="0"/>
              <a:buNone/>
            </a:pPr>
            <a:r>
              <a:rPr lang="he-IL" sz="2800" dirty="0" smtClean="0"/>
              <a:t>בנוסף, בארצות הברית גילו אי ובו מצאו עוד "אוצר" </a:t>
            </a:r>
            <a:r>
              <a:rPr lang="he-IL" sz="2800" dirty="0" err="1" smtClean="0"/>
              <a:t>גואנו</a:t>
            </a:r>
            <a:r>
              <a:rPr lang="he-IL" sz="2800" dirty="0" smtClean="0"/>
              <a:t> חדש.</a:t>
            </a:r>
            <a:br>
              <a:rPr lang="he-IL" sz="2800" dirty="0" smtClean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 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he-IL" dirty="0" smtClean="0"/>
              <a:t>קישור לסרטון</a:t>
            </a:r>
            <a:endParaRPr lang="he-IL" dirty="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50825" y="1557338"/>
            <a:ext cx="8208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https://www.youtube.com/watch?v=ehTcNG3DKhE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-684213" y="2565400"/>
            <a:ext cx="7705726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e-IL"/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8959850" y="0"/>
            <a:ext cx="1841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he-IL">
                <a:latin typeface="Arial Narrow" pitchFamily="34" charset="0"/>
                <a:cs typeface="Levenim MT" pitchFamily="2" charset="-79"/>
              </a:rPr>
              <a:t/>
            </a:r>
            <a:br>
              <a:rPr lang="he-IL">
                <a:latin typeface="Arial Narrow" pitchFamily="34" charset="0"/>
                <a:cs typeface="Levenim MT" pitchFamily="2" charset="-79"/>
              </a:rPr>
            </a:br>
            <a:endParaRPr lang="he-IL">
              <a:latin typeface="Arial Narrow" pitchFamily="34" charset="0"/>
              <a:cs typeface="Levenim MT" pitchFamily="2" charset="-79"/>
            </a:endParaRPr>
          </a:p>
        </p:txBody>
      </p:sp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8959850" y="0"/>
            <a:ext cx="1841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he-IL">
                <a:latin typeface="Arial Narrow" pitchFamily="34" charset="0"/>
                <a:cs typeface="Levenim MT" pitchFamily="2" charset="-79"/>
              </a:rPr>
              <a:t/>
            </a:r>
            <a:br>
              <a:rPr lang="he-IL">
                <a:latin typeface="Arial Narrow" pitchFamily="34" charset="0"/>
                <a:cs typeface="Levenim MT" pitchFamily="2" charset="-79"/>
              </a:rPr>
            </a:br>
            <a:endParaRPr lang="he-IL">
              <a:latin typeface="Arial Narrow" pitchFamily="34" charset="0"/>
              <a:cs typeface="Levenim MT" pitchFamily="2" charset="-79"/>
            </a:endParaRPr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8959850" y="0"/>
            <a:ext cx="1841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he-IL">
                <a:latin typeface="Arial Narrow" pitchFamily="34" charset="0"/>
                <a:cs typeface="Levenim MT" pitchFamily="2" charset="-79"/>
              </a:rPr>
              <a:t/>
            </a:r>
            <a:br>
              <a:rPr lang="he-IL">
                <a:latin typeface="Arial Narrow" pitchFamily="34" charset="0"/>
                <a:cs typeface="Levenim MT" pitchFamily="2" charset="-79"/>
              </a:rPr>
            </a:br>
            <a:endParaRPr lang="he-IL">
              <a:latin typeface="Arial Narrow" pitchFamily="34" charset="0"/>
              <a:cs typeface="Levenim MT" pitchFamily="2" charset="-79"/>
            </a:endParaRPr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8959850" y="0"/>
            <a:ext cx="1841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he-IL">
                <a:latin typeface="Arial Narrow" pitchFamily="34" charset="0"/>
                <a:cs typeface="Levenim MT" pitchFamily="2" charset="-79"/>
              </a:rPr>
              <a:t/>
            </a:r>
            <a:br>
              <a:rPr lang="he-IL">
                <a:latin typeface="Arial Narrow" pitchFamily="34" charset="0"/>
                <a:cs typeface="Levenim MT" pitchFamily="2" charset="-79"/>
              </a:rPr>
            </a:br>
            <a:endParaRPr lang="he-IL">
              <a:latin typeface="Arial Narrow" pitchFamily="34" charset="0"/>
              <a:cs typeface="Levenim MT" pitchFamily="2" charset="-79"/>
            </a:endParaRP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-468313" y="2781300"/>
            <a:ext cx="7705726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e-IL"/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468313" y="1700213"/>
            <a:ext cx="7705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e-IL"/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-36513" y="3213100"/>
            <a:ext cx="7705726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e-IL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fontAlgn="auto"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3"/>
          </p:nvPr>
        </p:nvSpPr>
        <p:spPr>
          <a:xfrm>
            <a:off x="611188" y="1628775"/>
            <a:ext cx="7924800" cy="4114800"/>
          </a:xfrm>
        </p:spPr>
        <p:txBody>
          <a:bodyPr rtlCol="0"/>
          <a:lstStyle/>
          <a:p>
            <a:pPr fontAlgn="auto">
              <a:buFont typeface="Arial" pitchFamily="34" charset="0"/>
              <a:buChar char="•"/>
              <a:defRPr/>
            </a:pP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1796368" y="2981622"/>
            <a:ext cx="552587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מקווים </a:t>
            </a:r>
            <a:r>
              <a:rPr lang="he-IL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שנהניתם</a:t>
            </a:r>
            <a:endParaRPr lang="he-IL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אופק">
  <a:themeElements>
    <a:clrScheme name="אופק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אופק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אופק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אופק">
    <a:dk1>
      <a:srgbClr val="000000"/>
    </a:dk1>
    <a:lt1>
      <a:srgbClr val="FFFFFF"/>
    </a:lt1>
    <a:dk2>
      <a:srgbClr val="1F2123"/>
    </a:dk2>
    <a:lt2>
      <a:srgbClr val="DC9E1F"/>
    </a:lt2>
    <a:accent1>
      <a:srgbClr val="7E97AD"/>
    </a:accent1>
    <a:accent2>
      <a:srgbClr val="CC8E60"/>
    </a:accent2>
    <a:accent3>
      <a:srgbClr val="7A6A60"/>
    </a:accent3>
    <a:accent4>
      <a:srgbClr val="B4936D"/>
    </a:accent4>
    <a:accent5>
      <a:srgbClr val="67787B"/>
    </a:accent5>
    <a:accent6>
      <a:srgbClr val="9D936F"/>
    </a:accent6>
    <a:hlink>
      <a:srgbClr val="646464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118</Words>
  <Application>Microsoft Office PowerPoint</Application>
  <PresentationFormat>‫הצגה על המסך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7" baseType="lpstr">
      <vt:lpstr>אופק</vt:lpstr>
      <vt:lpstr>מה הופך את חומר הדשן גואנו (צואת יונים) ל"זהב"?</vt:lpstr>
      <vt:lpstr>מה הופך את לשלשת הגואנו ל"זהב"?</vt:lpstr>
      <vt:lpstr>חומרי הדישון שיש בצואת הגואנו</vt:lpstr>
      <vt:lpstr>איפה ניתן למצוא גואנו</vt:lpstr>
      <vt:lpstr>קישור לסרטון</vt:lpstr>
      <vt:lpstr>שקופית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מה הופך את חומר הדשן גואני (צואת יונים)</dc:title>
  <dc:creator>mg</dc:creator>
  <cp:lastModifiedBy>merav</cp:lastModifiedBy>
  <cp:revision>9</cp:revision>
  <dcterms:created xsi:type="dcterms:W3CDTF">2014-12-09T15:07:00Z</dcterms:created>
  <dcterms:modified xsi:type="dcterms:W3CDTF">2015-01-04T20:08:34Z</dcterms:modified>
</cp:coreProperties>
</file>